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92" d="100"/>
          <a:sy n="92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037" y="2084831"/>
            <a:ext cx="4733925" cy="8191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025" y="2084831"/>
            <a:ext cx="188595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887" y="2084831"/>
            <a:ext cx="1800225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54</cp:revision>
  <dcterms:created xsi:type="dcterms:W3CDTF">2017-06-28T07:18:12Z</dcterms:created>
  <dcterms:modified xsi:type="dcterms:W3CDTF">2024-10-22T23:01:01Z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